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344-DF02-F94F-8F3F-D081F68EB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93B82-6F26-B944-B151-250786D14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544D8-848F-A141-934C-78813EB1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EC01-08B3-4A40-A01F-555C287A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C4B9-D236-0E4A-B167-22E9FC4D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8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B532-96DD-0642-9789-CDD87E93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638FF-8662-1C4E-8BD0-67318F87C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9D01B-25A5-2F4A-9EBB-C7685EC0C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06017-8E9B-A34C-B31C-BCF1B24C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46AA7-00EC-8F43-9D47-0ABF1FF4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33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CDCE5-D141-B549-B5EE-E694054D9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C10D3-0D96-D34E-BC05-96F4422E6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45572-6E04-BD4C-A090-35064E9F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51B7D-6E47-914D-AF6C-5A7D9CDE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898CF-4EB2-BB47-A087-F49F903D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45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B485-87E3-8945-AFBD-3EBD9BE2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AB9E-9A72-B445-9FF1-FC665F7FF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EC30E-E85E-1449-B090-CE9F8E45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8360C-5893-1345-B20A-543B40CE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AB0B-3B8B-1449-9A6E-B6348C894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BC21-CB59-6E4B-AC29-9CB00BB8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D8412-275B-8845-992B-DE83F86D2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AEB78-0E6C-5142-9644-E35E7034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E3AEC-5AA0-294F-A67D-49E49520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774B7-8E1E-4144-A213-16CDCF04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8495-615F-D24A-BDAA-68F1D2F7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8E820-FC7D-D54C-9084-00FB89E280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89698-384E-4C45-A2D7-F531B94A4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A43B8-AC74-EE4A-9EA1-823A7CC1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C8E20F-3376-D84A-B706-5A6F6EE8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B2354-5429-E947-B30C-323E244B9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36A8-F90E-6944-B3AE-DDAB04F2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F88A8-603E-C746-A1CC-111548473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00B7F-E05D-CF45-89C3-7AFD264D9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D03B1-3377-7044-946F-88434F933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D9653-08F9-E644-B91F-DD39C6A9C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AFB4-E0BB-9A42-B264-FEBBDD14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F79866-3D3C-1E46-BB1B-B00645D1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B12D8-86B0-3A4C-BD5F-7F7BF816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2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526D-F7F1-EF41-AB06-39813435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8BB4F7-A2F4-2344-BD8E-3BBD9528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1A1FF-58DB-0542-A3DF-CB6C3894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3EAC6-F278-BE48-B1DA-B9FB2F0E0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7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49DD20-B17E-8445-B4BB-46DBFC5E6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6B7B9-5864-604F-A5C7-CE82A5DD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2C8FC-FEB8-5B44-992A-A96F30B9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51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2893-D96C-1041-9DD5-2C621C34F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41A2-64B0-6340-8256-40302766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95B20-D4A4-BF47-A292-C1E46C233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BD1C3-4874-AD4C-A024-1EC81CE8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789CC-4907-0344-96CC-CFDDDE2D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FD657-FA23-954A-A7A1-48763E70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71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EE8C6-0573-DC47-81D7-E361E7E3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9E954C-8C13-FE4E-BB46-F42D93BFE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25243C-A667-DF42-BEA3-A3D0DFD68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95090-C136-BD45-95EA-0D32B2E4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556A3-73E4-1146-B2FA-5740934D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8B82B-7A26-6642-9073-FAE1FC0D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3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ADDE16-AC23-5D4D-9D36-234C978D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658E5-A1CA-DA41-8D04-BB013F94E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D9F7D-2D76-954C-8FC2-61FF4A16F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BAE12-DB32-DD47-B28B-C344D28AA399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0B79-AB85-C54F-B44B-A4183E77D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B3E7D-45E4-BB4E-A183-42CBE7CA5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41DDE-6658-2244-9955-CE7244373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6983FEC-4613-BB44-B5D6-D68613D76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3" r="1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449A9-9A66-754C-8A46-E2B08C0D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Welcome to Florida Community Innovation!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2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49A9-9A66-754C-8A46-E2B08C0DE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19" y="1122363"/>
            <a:ext cx="449788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 We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7A13A-1892-3040-B394-8926A803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53" y="714395"/>
            <a:ext cx="2438262" cy="832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5C606-AAEC-F245-9477-6FCC12C8A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74" y="2557929"/>
            <a:ext cx="2012960" cy="170213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35130C0-B136-D043-9492-302A91B9A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498" y="2517903"/>
            <a:ext cx="1896120" cy="1742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39C1E-87FA-1949-AA0F-CA8B33D1E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277157"/>
            <a:ext cx="2439106" cy="82929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D6E59DB-6FA6-1E4C-AD60-BD2AFAD9A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592" y="5263394"/>
            <a:ext cx="2369932" cy="85682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6858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179F5EE-03DC-6C43-A9E7-2B813302E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859" y="513089"/>
            <a:ext cx="2368665" cy="123519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228770"/>
            <a:ext cx="609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750" y="4581803"/>
            <a:ext cx="60552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14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98CE217-6652-E84B-98BD-2660EF489175}"/>
              </a:ext>
            </a:extLst>
          </p:cNvPr>
          <p:cNvGrpSpPr/>
          <p:nvPr/>
        </p:nvGrpSpPr>
        <p:grpSpPr>
          <a:xfrm>
            <a:off x="1069521" y="859971"/>
            <a:ext cx="10052957" cy="5811981"/>
            <a:chOff x="15851" y="555171"/>
            <a:chExt cx="10733792" cy="6040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5C50C3-C703-864B-B292-0490DAC4DCF1}"/>
                </a:ext>
              </a:extLst>
            </p:cNvPr>
            <p:cNvSpPr/>
            <p:nvPr/>
          </p:nvSpPr>
          <p:spPr>
            <a:xfrm>
              <a:off x="4898571" y="1110343"/>
              <a:ext cx="5851072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React + Bootstrap front end UI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CFDB99-4D76-394F-ACA9-29644B325815}"/>
                </a:ext>
              </a:extLst>
            </p:cNvPr>
            <p:cNvSpPr/>
            <p:nvPr/>
          </p:nvSpPr>
          <p:spPr>
            <a:xfrm>
              <a:off x="4898571" y="3156857"/>
              <a:ext cx="5851072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NodeJS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0AFAC7-8003-C340-B9A6-AE1DF5BB184B}"/>
                </a:ext>
              </a:extLst>
            </p:cNvPr>
            <p:cNvSpPr/>
            <p:nvPr/>
          </p:nvSpPr>
          <p:spPr>
            <a:xfrm>
              <a:off x="4898571" y="3701143"/>
              <a:ext cx="5851072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Heroku cloud virtual machine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2D8219-12FF-CC46-A4F3-1C042AB47F05}"/>
                </a:ext>
              </a:extLst>
            </p:cNvPr>
            <p:cNvSpPr/>
            <p:nvPr/>
          </p:nvSpPr>
          <p:spPr>
            <a:xfrm>
              <a:off x="4898571" y="5747658"/>
              <a:ext cx="5851072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Git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62FA6D-11E6-1B45-8855-84024BDDFAFE}"/>
                </a:ext>
              </a:extLst>
            </p:cNvPr>
            <p:cNvSpPr/>
            <p:nvPr/>
          </p:nvSpPr>
          <p:spPr>
            <a:xfrm>
              <a:off x="8309986" y="2612571"/>
              <a:ext cx="2439657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mrt.json</a:t>
              </a:r>
              <a:endPara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E21D75-29AB-3C42-BE55-558AA082B972}"/>
                </a:ext>
              </a:extLst>
            </p:cNvPr>
            <p:cNvSpPr/>
            <p:nvPr/>
          </p:nvSpPr>
          <p:spPr>
            <a:xfrm>
              <a:off x="4898571" y="5203372"/>
              <a:ext cx="5851072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Backend Python data pipeline (local; manual)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FEB0B43-77CB-7945-83F1-548023D710D1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9529814" y="1654629"/>
              <a:ext cx="1" cy="9579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04C493-E053-924E-9880-D1ED844632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4279" y="1654629"/>
              <a:ext cx="1" cy="150222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784D9C-159F-764F-9C98-3DECB18C94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4106" y="4245429"/>
              <a:ext cx="1" cy="9579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2AF3EB-8814-FD49-A3BF-D9AD1BEE9159}"/>
                </a:ext>
              </a:extLst>
            </p:cNvPr>
            <p:cNvSpPr txBox="1"/>
            <p:nvPr/>
          </p:nvSpPr>
          <p:spPr>
            <a:xfrm>
              <a:off x="191233" y="1008298"/>
              <a:ext cx="1279280" cy="6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Client (Front End)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1B3F45-DC0B-EF44-9ACE-AFB30B91A03D}"/>
                </a:ext>
              </a:extLst>
            </p:cNvPr>
            <p:cNvSpPr txBox="1"/>
            <p:nvPr/>
          </p:nvSpPr>
          <p:spPr>
            <a:xfrm>
              <a:off x="220451" y="3377976"/>
              <a:ext cx="1220844" cy="6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Server (Back End)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6E5F01-7501-F64C-8D5E-83DFDD4D17A1}"/>
                </a:ext>
              </a:extLst>
            </p:cNvPr>
            <p:cNvSpPr txBox="1"/>
            <p:nvPr/>
          </p:nvSpPr>
          <p:spPr>
            <a:xfrm>
              <a:off x="15851" y="5424488"/>
              <a:ext cx="1654628" cy="6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Data Pipeline (Back End)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3CEBBD-46C9-BF4F-8C0A-A8ED2271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291" y="555171"/>
              <a:ext cx="2636467" cy="16546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0EA046-F7D6-C34A-A189-E95245103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5291" y="2878960"/>
              <a:ext cx="2636466" cy="164436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A53D969-A666-9549-A4FA-D6BCB1CBB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5291" y="4899564"/>
              <a:ext cx="2636466" cy="1696188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8D6AB4F-EF1C-604E-8DC9-984FB85B45FD}"/>
              </a:ext>
            </a:extLst>
          </p:cNvPr>
          <p:cNvSpPr txBox="1"/>
          <p:nvPr/>
        </p:nvSpPr>
        <p:spPr>
          <a:xfrm>
            <a:off x="315685" y="216135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Current Tech Stack</a:t>
            </a:r>
          </a:p>
        </p:txBody>
      </p:sp>
    </p:spTree>
    <p:extLst>
      <p:ext uri="{BB962C8B-B14F-4D97-AF65-F5344CB8AC3E}">
        <p14:creationId xmlns:p14="http://schemas.microsoft.com/office/powerpoint/2010/main" val="24300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98CE217-6652-E84B-98BD-2660EF489175}"/>
              </a:ext>
            </a:extLst>
          </p:cNvPr>
          <p:cNvGrpSpPr/>
          <p:nvPr/>
        </p:nvGrpSpPr>
        <p:grpSpPr>
          <a:xfrm>
            <a:off x="1058008" y="859971"/>
            <a:ext cx="10064470" cy="5519670"/>
            <a:chOff x="3558" y="555171"/>
            <a:chExt cx="10746085" cy="573677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5C50C3-C703-864B-B292-0490DAC4DCF1}"/>
                </a:ext>
              </a:extLst>
            </p:cNvPr>
            <p:cNvSpPr/>
            <p:nvPr/>
          </p:nvSpPr>
          <p:spPr>
            <a:xfrm>
              <a:off x="4898571" y="1110343"/>
              <a:ext cx="5851072" cy="54428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Upgraded React + Bootstrap front end UI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CFDB99-4D76-394F-ACA9-29644B325815}"/>
                </a:ext>
              </a:extLst>
            </p:cNvPr>
            <p:cNvSpPr/>
            <p:nvPr/>
          </p:nvSpPr>
          <p:spPr>
            <a:xfrm>
              <a:off x="4898571" y="3156857"/>
              <a:ext cx="5851072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NodeJS server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0AFAC7-8003-C340-B9A6-AE1DF5BB184B}"/>
                </a:ext>
              </a:extLst>
            </p:cNvPr>
            <p:cNvSpPr/>
            <p:nvPr/>
          </p:nvSpPr>
          <p:spPr>
            <a:xfrm>
              <a:off x="4898571" y="3701143"/>
              <a:ext cx="5851072" cy="54428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Cloud virtual machine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2D8219-12FF-CC46-A4F3-1C042AB47F05}"/>
                </a:ext>
              </a:extLst>
            </p:cNvPr>
            <p:cNvSpPr/>
            <p:nvPr/>
          </p:nvSpPr>
          <p:spPr>
            <a:xfrm>
              <a:off x="4898571" y="5747658"/>
              <a:ext cx="5851072" cy="54428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Git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62FA6D-11E6-1B45-8855-84024BDDFAFE}"/>
                </a:ext>
              </a:extLst>
            </p:cNvPr>
            <p:cNvSpPr/>
            <p:nvPr/>
          </p:nvSpPr>
          <p:spPr>
            <a:xfrm>
              <a:off x="8309986" y="2612571"/>
              <a:ext cx="2439657" cy="54428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Proper API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E21D75-29AB-3C42-BE55-558AA082B972}"/>
                </a:ext>
              </a:extLst>
            </p:cNvPr>
            <p:cNvSpPr/>
            <p:nvPr/>
          </p:nvSpPr>
          <p:spPr>
            <a:xfrm>
              <a:off x="4898571" y="5203372"/>
              <a:ext cx="5851072" cy="54428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Cloud data pipeline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FEB0B43-77CB-7945-83F1-548023D710D1}"/>
                </a:ext>
              </a:extLst>
            </p:cNvPr>
            <p:cNvCxnSpPr>
              <a:stCxn id="8" idx="0"/>
            </p:cNvCxnSpPr>
            <p:nvPr/>
          </p:nvCxnSpPr>
          <p:spPr>
            <a:xfrm flipH="1" flipV="1">
              <a:off x="9529814" y="1654629"/>
              <a:ext cx="1" cy="95794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F04C493-E053-924E-9880-D1ED844632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04279" y="1654629"/>
              <a:ext cx="1" cy="150222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4784D9C-159F-764F-9C98-3DECB18C94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24106" y="4245429"/>
              <a:ext cx="1" cy="9579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2AF3EB-8814-FD49-A3BF-D9AD1BEE9159}"/>
                </a:ext>
              </a:extLst>
            </p:cNvPr>
            <p:cNvSpPr txBox="1"/>
            <p:nvPr/>
          </p:nvSpPr>
          <p:spPr>
            <a:xfrm>
              <a:off x="191233" y="1008298"/>
              <a:ext cx="1279280" cy="6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Client (Front End)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1B3F45-DC0B-EF44-9ACE-AFB30B91A03D}"/>
                </a:ext>
              </a:extLst>
            </p:cNvPr>
            <p:cNvSpPr txBox="1"/>
            <p:nvPr/>
          </p:nvSpPr>
          <p:spPr>
            <a:xfrm>
              <a:off x="220451" y="3377976"/>
              <a:ext cx="1220844" cy="6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Server (Back End)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6E5F01-7501-F64C-8D5E-83DFDD4D17A1}"/>
                </a:ext>
              </a:extLst>
            </p:cNvPr>
            <p:cNvSpPr txBox="1"/>
            <p:nvPr/>
          </p:nvSpPr>
          <p:spPr>
            <a:xfrm>
              <a:off x="3558" y="5296535"/>
              <a:ext cx="1654628" cy="863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Data Pipeline (Back End + Front End)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3CEBBD-46C9-BF4F-8C0A-A8ED2271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291" y="555171"/>
              <a:ext cx="2636467" cy="16546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0EA046-F7D6-C34A-A189-E95245103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5291" y="2878960"/>
              <a:ext cx="2636466" cy="164436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926B97-D20C-5B40-9E9B-F26B0162FCE6}"/>
                </a:ext>
              </a:extLst>
            </p:cNvPr>
            <p:cNvSpPr/>
            <p:nvPr/>
          </p:nvSpPr>
          <p:spPr>
            <a:xfrm>
              <a:off x="1625292" y="5203372"/>
              <a:ext cx="2636465" cy="108857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rPr>
                <a:t>Web-based intake form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64F579-7D24-F24A-967B-D3E3B01448C9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4261757" y="5728376"/>
              <a:ext cx="598830" cy="1928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8D6AB4F-EF1C-604E-8DC9-984FB85B45FD}"/>
              </a:ext>
            </a:extLst>
          </p:cNvPr>
          <p:cNvSpPr txBox="1"/>
          <p:nvPr/>
        </p:nvSpPr>
        <p:spPr>
          <a:xfrm>
            <a:off x="315685" y="216135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Future Tech Stack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3F49F3-B2EB-9F4E-BE35-9414F8EBDF3D}"/>
              </a:ext>
            </a:extLst>
          </p:cNvPr>
          <p:cNvSpPr/>
          <p:nvPr/>
        </p:nvSpPr>
        <p:spPr>
          <a:xfrm>
            <a:off x="9315994" y="365566"/>
            <a:ext cx="546464" cy="106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74816C-BE33-9C40-BAA3-08F558B4476C}"/>
              </a:ext>
            </a:extLst>
          </p:cNvPr>
          <p:cNvSpPr txBox="1"/>
          <p:nvPr/>
        </p:nvSpPr>
        <p:spPr>
          <a:xfrm>
            <a:off x="9980022" y="216135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upgraded or new</a:t>
            </a:r>
          </a:p>
        </p:txBody>
      </p:sp>
    </p:spTree>
    <p:extLst>
      <p:ext uri="{BB962C8B-B14F-4D97-AF65-F5344CB8AC3E}">
        <p14:creationId xmlns:p14="http://schemas.microsoft.com/office/powerpoint/2010/main" val="79984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Macintosh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Welcome to Florida Community Innovation!</vt:lpstr>
      <vt:lpstr>Tech We Use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Florida Community Innovation!</dc:title>
  <dc:creator>Chris Battista</dc:creator>
  <cp:lastModifiedBy>Chris Battista</cp:lastModifiedBy>
  <cp:revision>2</cp:revision>
  <dcterms:created xsi:type="dcterms:W3CDTF">2020-09-17T22:41:25Z</dcterms:created>
  <dcterms:modified xsi:type="dcterms:W3CDTF">2020-09-17T22:41:56Z</dcterms:modified>
</cp:coreProperties>
</file>